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7" r:id="rId3"/>
    <p:sldId id="264" r:id="rId4"/>
    <p:sldId id="258" r:id="rId5"/>
    <p:sldId id="266" r:id="rId6"/>
    <p:sldId id="259" r:id="rId7"/>
    <p:sldId id="265" r:id="rId8"/>
    <p:sldId id="261" r:id="rId9"/>
    <p:sldId id="267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D9974-B7C8-488B-A30D-3D795CD659B9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9C75A-3FE7-48C6-8CF0-3772A4AA0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9C4D4-D632-4344-BFDC-3643F7F64754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E0982-119A-42F0-9A68-6E1C1E22E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46DD-A929-4A57-9311-E483D37D92D3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4DE51-896D-48B7-8F2F-B1FF5CA7D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2A3E3-A166-45F5-B5C9-46DC4E3A709D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506BC-2074-4BA4-B459-D3A39D77E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B5B62-155D-488C-894F-894C6FFC0115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C7813-F3E8-42F7-8AB9-194BFAA69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9DD26-51DF-464D-A9DA-332F58696D0C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E7F69-2D22-4F32-AF6F-8862FB00ED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501FC-7AA4-4547-BC2B-BD307A8991C5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E53A3-0D79-45EC-B7E9-BFF4DD475E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ADC6A-02C3-410E-8646-65768BABDBC2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D60C1-5E56-4D57-A8C5-499DC7B32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D3A43-4044-44AD-8DEC-A1ADFC8DEF41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B2500-3F5B-43F3-9557-F2B6339D7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EB7DB-E0BC-43A7-BC7B-D91E8B25380E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BFEAD-1C7D-4C2F-A26D-BD8C0ED68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DDFD-A713-4ECD-897B-1148B42A836B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DB9F8-BDE7-487C-ACA3-55203F467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354549-C3F6-409D-B8A2-7C6366820462}" type="datetimeFigureOut">
              <a:rPr lang="en-US"/>
              <a:pPr>
                <a:defRPr/>
              </a:pPr>
              <a:t>10/18/2013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761867-ABA2-4F85-AE8A-60BED346A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12" r:id="rId2"/>
    <p:sldLayoutId id="2147484021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22" r:id="rId9"/>
    <p:sldLayoutId id="2147484018" r:id="rId10"/>
    <p:sldLayoutId id="214748401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Voyager 1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n-US" smtClean="0"/>
              <a:t>Robin, Laura, Paul</a:t>
            </a:r>
          </a:p>
        </p:txBody>
      </p:sp>
      <p:pic>
        <p:nvPicPr>
          <p:cNvPr id="13317" name="Picture 5" descr="Great_Red_Spot_From_Voyager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31963"/>
            <a:ext cx="5410200" cy="5126037"/>
          </a:xfrm>
          <a:prstGeom prst="rect">
            <a:avLst/>
          </a:prstGeom>
          <a:noFill/>
        </p:spPr>
      </p:pic>
      <p:pic>
        <p:nvPicPr>
          <p:cNvPr id="13319" name="Picture 7" descr="jupiter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Thebes (left most moon)</a:t>
            </a:r>
          </a:p>
          <a:p>
            <a:r>
              <a:rPr lang="en-US" smtClean="0"/>
              <a:t>Metis (right most moon)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048000"/>
            <a:ext cx="732313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438"/>
          </a:xfrm>
        </p:spPr>
        <p:txBody>
          <a:bodyPr/>
          <a:lstStyle/>
          <a:p>
            <a:r>
              <a:rPr lang="en-US" smtClean="0"/>
              <a:t>Europa’s water</a:t>
            </a:r>
          </a:p>
          <a:p>
            <a:r>
              <a:rPr lang="en-US" smtClean="0"/>
              <a:t>Crust thought to be less than 18 miles thick</a:t>
            </a:r>
          </a:p>
          <a:p>
            <a:r>
              <a:rPr lang="en-US" smtClean="0"/>
              <a:t>Ocean 30 miles deep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895600"/>
            <a:ext cx="4286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982663"/>
            <a:ext cx="41148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Details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1,592 lb</a:t>
            </a:r>
          </a:p>
          <a:p>
            <a:r>
              <a:rPr lang="en-US" smtClean="0"/>
              <a:t>Magnetometer is 13 meters long</a:t>
            </a:r>
          </a:p>
          <a:p>
            <a:r>
              <a:rPr lang="en-US" smtClean="0"/>
              <a:t>3.5 seconds of fuel left on launch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instruments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266950"/>
            <a:ext cx="6096000" cy="4591050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Instruments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Many instruments shutdown</a:t>
            </a:r>
          </a:p>
          <a:p>
            <a:r>
              <a:rPr lang="en-US" smtClean="0"/>
              <a:t>Plutonium-238 powered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</a:p>
        </p:txBody>
      </p:sp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438"/>
          </a:xfrm>
        </p:spPr>
        <p:txBody>
          <a:bodyPr/>
          <a:lstStyle/>
          <a:p>
            <a:r>
              <a:rPr lang="en-US" smtClean="0"/>
              <a:t>Explore the outer planets</a:t>
            </a:r>
          </a:p>
          <a:p>
            <a:r>
              <a:rPr lang="en-US" smtClean="0"/>
              <a:t>Measure magnetic fields</a:t>
            </a:r>
          </a:p>
          <a:p>
            <a:r>
              <a:rPr lang="en-US" smtClean="0"/>
              <a:t>Photograph planet and satellites</a:t>
            </a:r>
          </a:p>
          <a:p>
            <a:endParaRPr lang="en-US" smtClean="0"/>
          </a:p>
        </p:txBody>
      </p:sp>
      <p:pic>
        <p:nvPicPr>
          <p:cNvPr id="15367" name="Picture 7" descr="File:Voyager Golden Record fx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3150" y="2590800"/>
            <a:ext cx="426085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 smtClean="0"/>
              <a:t>Image taken in false color</a:t>
            </a:r>
          </a:p>
        </p:txBody>
      </p:sp>
      <p:pic>
        <p:nvPicPr>
          <p:cNvPr id="27654" name="Picture 6" descr="Jupiter_from_Voyager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824038"/>
            <a:ext cx="5943600" cy="5033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mtClean="0"/>
              <a:t>Results</a:t>
            </a:r>
          </a:p>
        </p:txBody>
      </p:sp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438"/>
          </a:xfrm>
        </p:spPr>
        <p:txBody>
          <a:bodyPr/>
          <a:lstStyle/>
          <a:p>
            <a:r>
              <a:rPr lang="en-US" smtClean="0"/>
              <a:t>Active volcano found on Io</a:t>
            </a:r>
          </a:p>
          <a:p>
            <a:r>
              <a:rPr lang="en-US" smtClean="0"/>
              <a:t> Primary source of matter that pervades Jupiter's magnetosphere </a:t>
            </a:r>
          </a:p>
          <a:p>
            <a:endParaRPr lang="en-US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886075"/>
            <a:ext cx="51816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Volcanic_crater_with_radiating_lava_flows_on_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828800"/>
            <a:ext cx="4318000" cy="5029200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 smtClean="0"/>
              <a:t>Lava Flows on Io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438"/>
          </a:xfrm>
        </p:spPr>
        <p:txBody>
          <a:bodyPr/>
          <a:lstStyle/>
          <a:p>
            <a:r>
              <a:rPr lang="en-US" smtClean="0"/>
              <a:t>Jupiter’s rings</a:t>
            </a:r>
          </a:p>
          <a:p>
            <a:r>
              <a:rPr lang="en-US" smtClean="0"/>
              <a:t>Dust ejected from moons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8194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 smtClean="0"/>
              <a:t>Rings from Voyager 2</a:t>
            </a:r>
          </a:p>
        </p:txBody>
      </p:sp>
      <p:pic>
        <p:nvPicPr>
          <p:cNvPr id="29702" name="Picture 6" descr="PIA01529_mode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990725"/>
            <a:ext cx="6219825" cy="4867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95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Constantia</vt:lpstr>
      <vt:lpstr>Arial</vt:lpstr>
      <vt:lpstr>Calibri</vt:lpstr>
      <vt:lpstr>Wingdings 2</vt:lpstr>
      <vt:lpstr>Flow</vt:lpstr>
      <vt:lpstr>Flow</vt:lpstr>
      <vt:lpstr>Flow</vt:lpstr>
      <vt:lpstr>Flow</vt:lpstr>
      <vt:lpstr>Slide 1</vt:lpstr>
      <vt:lpstr>Details</vt:lpstr>
      <vt:lpstr>Instruments</vt:lpstr>
      <vt:lpstr>Objectives</vt:lpstr>
      <vt:lpstr>Image taken in false color</vt:lpstr>
      <vt:lpstr>Results</vt:lpstr>
      <vt:lpstr>Lava Flows on Io</vt:lpstr>
      <vt:lpstr>Results</vt:lpstr>
      <vt:lpstr>Rings from Voyager 2</vt:lpstr>
      <vt:lpstr>Results</vt:lpstr>
      <vt:lpstr>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Voyager 1</dc:title>
  <dc:creator>vci</dc:creator>
  <cp:lastModifiedBy>Black 2012</cp:lastModifiedBy>
  <cp:revision>13</cp:revision>
  <dcterms:created xsi:type="dcterms:W3CDTF">2013-10-17T13:28:22Z</dcterms:created>
  <dcterms:modified xsi:type="dcterms:W3CDTF">2013-10-18T07:22:36Z</dcterms:modified>
</cp:coreProperties>
</file>